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17" d="100"/>
          <a:sy n="117" d="100"/>
        </p:scale>
        <p:origin x="14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13.03.2017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European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Centre for Modern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Languages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of the Council of Europe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The European Centre for Modern Languages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Julia-Cornelia Manda</cp:lastModifiedBy>
  <cp:revision>419</cp:revision>
  <cp:lastPrinted>2014-09-24T06:48:30Z</cp:lastPrinted>
  <dcterms:created xsi:type="dcterms:W3CDTF">2011-11-11T11:03:57Z</dcterms:created>
  <dcterms:modified xsi:type="dcterms:W3CDTF">2017-03-13T09:06:54Z</dcterms:modified>
</cp:coreProperties>
</file>